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35692"/>
              <a:ext cx="3569422" cy="2140483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040000">
            <a:off x="16273402" y="9046558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20460000">
            <a:off x="16849625" y="8846038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760000">
            <a:off x="17158282" y="8754786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1120000">
            <a:off x="17477370" y="8687925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420000">
            <a:off x="17834320" y="8649254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0640000">
            <a:off x="17841671" y="7859265"/>
            <a:ext cx="2359901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4"/>
              </a:lnSpc>
            </a:pPr>
            <a:r>
              <a:rPr sz="14750" spc="-2270" dirty="0">
                <a:solidFill>
                  <a:srgbClr val="0A2A60"/>
                </a:solidFill>
                <a:latin typeface="Trebuchet MS"/>
                <a:cs typeface="Trebuchet MS"/>
              </a:rPr>
              <a:t>13</a:t>
            </a:r>
            <a:endParaRPr sz="1475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331135" y="8769727"/>
            <a:ext cx="3243580" cy="1677670"/>
            <a:chOff x="15331135" y="8769727"/>
            <a:chExt cx="3243580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00687" y="9403826"/>
              <a:ext cx="1973988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2024-12-10T05:03:28Z</dcterms:created>
  <dcterms:modified xsi:type="dcterms:W3CDTF">2024-12-10T05:04:24Z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